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E3F4DE4-1287-4965-A0DE-A474054911E3}" type="datetimeFigureOut">
              <a:rPr lang="en-US" smtClean="0"/>
              <a:t>2/24/2014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5A1B1FC-295A-4C7B-913F-699D8D7E0961}"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3F4DE4-1287-4965-A0DE-A474054911E3}" type="datetimeFigureOut">
              <a:rPr lang="en-US" smtClean="0"/>
              <a:t>2/24/2014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1B1FC-295A-4C7B-913F-699D8D7E096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5A1B1FC-295A-4C7B-913F-699D8D7E0961}"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3F4DE4-1287-4965-A0DE-A474054911E3}" type="datetimeFigureOut">
              <a:rPr lang="en-US" smtClean="0"/>
              <a:t>2/24/2014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E3F4DE4-1287-4965-A0DE-A474054911E3}" type="datetimeFigureOut">
              <a:rPr lang="en-US" smtClean="0"/>
              <a:t>2/24/2014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5A1B1FC-295A-4C7B-913F-699D8D7E0961}"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E3F4DE4-1287-4965-A0DE-A474054911E3}" type="datetimeFigureOut">
              <a:rPr lang="en-US" smtClean="0"/>
              <a:t>2/24/2014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5A1B1FC-295A-4C7B-913F-699D8D7E0961}"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E3F4DE4-1287-4965-A0DE-A474054911E3}" type="datetimeFigureOut">
              <a:rPr lang="en-US" smtClean="0"/>
              <a:t>2/24/2014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1B1FC-295A-4C7B-913F-699D8D7E0961}"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E3F4DE4-1287-4965-A0DE-A474054911E3}" type="datetimeFigureOut">
              <a:rPr lang="en-US" smtClean="0"/>
              <a:t>2/24/2014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5A1B1FC-295A-4C7B-913F-699D8D7E0961}"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E3F4DE4-1287-4965-A0DE-A474054911E3}" type="datetimeFigureOut">
              <a:rPr lang="en-US" smtClean="0"/>
              <a:t>2/24/2014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5A1B1FC-295A-4C7B-913F-699D8D7E096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E3F4DE4-1287-4965-A0DE-A474054911E3}" type="datetimeFigureOut">
              <a:rPr lang="en-US" smtClean="0"/>
              <a:t>2/24/2014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5A1B1FC-295A-4C7B-913F-699D8D7E096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5A1B1FC-295A-4C7B-913F-699D8D7E0961}"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E3F4DE4-1287-4965-A0DE-A474054911E3}" type="datetimeFigureOut">
              <a:rPr lang="en-US" smtClean="0"/>
              <a:t>2/24/2014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5A1B1FC-295A-4C7B-913F-699D8D7E0961}"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E3F4DE4-1287-4965-A0DE-A474054911E3}" type="datetimeFigureOut">
              <a:rPr lang="en-US" smtClean="0"/>
              <a:t>2/24/2014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E3F4DE4-1287-4965-A0DE-A474054911E3}" type="datetimeFigureOut">
              <a:rPr lang="en-US" smtClean="0"/>
              <a:t>2/24/2014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5A1B1FC-295A-4C7B-913F-699D8D7E0961}"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 look inside the Hotel services of the future</a:t>
            </a:r>
            <a:endParaRPr lang="en-US" dirty="0"/>
          </a:p>
        </p:txBody>
      </p:sp>
      <p:sp>
        <p:nvSpPr>
          <p:cNvPr id="2" name="Title 1"/>
          <p:cNvSpPr>
            <a:spLocks noGrp="1"/>
          </p:cNvSpPr>
          <p:nvPr>
            <p:ph type="ctrTitle"/>
          </p:nvPr>
        </p:nvSpPr>
        <p:spPr/>
        <p:txBody>
          <a:bodyPr/>
          <a:lstStyle/>
          <a:p>
            <a:r>
              <a:rPr lang="en-US" dirty="0" smtClean="0"/>
              <a:t>Hotel of the Future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Automated Staff</a:t>
            </a:r>
            <a:endParaRPr lang="en-US" dirty="0"/>
          </a:p>
        </p:txBody>
      </p:sp>
      <p:sp>
        <p:nvSpPr>
          <p:cNvPr id="3" name="Content Placeholder 2"/>
          <p:cNvSpPr>
            <a:spLocks noGrp="1"/>
          </p:cNvSpPr>
          <p:nvPr>
            <p:ph sz="quarter" idx="1"/>
          </p:nvPr>
        </p:nvSpPr>
        <p:spPr/>
        <p:txBody>
          <a:bodyPr/>
          <a:lstStyle/>
          <a:p>
            <a:r>
              <a:rPr lang="en-US" dirty="0" smtClean="0"/>
              <a:t>Some occupations, such as bellhops, waiters, and room service, will be taken over by carefully and cleverly programmed robots to ensure fast, available, easy, hassle free service at all times of day</a:t>
            </a:r>
          </a:p>
          <a:p>
            <a:pPr>
              <a:buNone/>
            </a:pPr>
            <a:endParaRPr lang="en-US" dirty="0" smtClean="0"/>
          </a:p>
        </p:txBody>
      </p:sp>
      <p:pic>
        <p:nvPicPr>
          <p:cNvPr id="4" name="Picture 3" descr="robot room service.jpg"/>
          <p:cNvPicPr>
            <a:picLocks noChangeAspect="1"/>
          </p:cNvPicPr>
          <p:nvPr/>
        </p:nvPicPr>
        <p:blipFill>
          <a:blip r:embed="rId2" cstate="print"/>
          <a:stretch>
            <a:fillRect/>
          </a:stretch>
        </p:blipFill>
        <p:spPr>
          <a:xfrm>
            <a:off x="1295400" y="3276600"/>
            <a:ext cx="6505790" cy="293478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Exotic Locations</a:t>
            </a:r>
            <a:endParaRPr lang="en-US" dirty="0"/>
          </a:p>
        </p:txBody>
      </p:sp>
      <p:sp>
        <p:nvSpPr>
          <p:cNvPr id="3" name="Content Placeholder 2"/>
          <p:cNvSpPr>
            <a:spLocks noGrp="1"/>
          </p:cNvSpPr>
          <p:nvPr>
            <p:ph sz="quarter" idx="1"/>
          </p:nvPr>
        </p:nvSpPr>
        <p:spPr/>
        <p:txBody>
          <a:bodyPr/>
          <a:lstStyle/>
          <a:p>
            <a:r>
              <a:rPr lang="en-US" dirty="0" smtClean="0"/>
              <a:t>With new technologies, hotels and resorts will be located in new, exotic locations, including underwater resorts, cave hotels, and tree house bed and breakfasts</a:t>
            </a:r>
            <a:endParaRPr lang="en-US" dirty="0"/>
          </a:p>
        </p:txBody>
      </p:sp>
      <p:pic>
        <p:nvPicPr>
          <p:cNvPr id="4" name="Picture 3" descr="underwater-hotel-perspective-renderings.jpg"/>
          <p:cNvPicPr>
            <a:picLocks noChangeAspect="1"/>
          </p:cNvPicPr>
          <p:nvPr/>
        </p:nvPicPr>
        <p:blipFill>
          <a:blip r:embed="rId2" cstate="print"/>
          <a:srcRect r="855"/>
          <a:stretch>
            <a:fillRect/>
          </a:stretch>
        </p:blipFill>
        <p:spPr>
          <a:xfrm>
            <a:off x="381000" y="3276600"/>
            <a:ext cx="4038600" cy="2828761"/>
          </a:xfrm>
          <a:prstGeom prst="rect">
            <a:avLst/>
          </a:prstGeom>
        </p:spPr>
      </p:pic>
      <p:pic>
        <p:nvPicPr>
          <p:cNvPr id="5" name="Picture 4" descr="treehouse1_1469880i.jpg"/>
          <p:cNvPicPr>
            <a:picLocks noChangeAspect="1"/>
          </p:cNvPicPr>
          <p:nvPr/>
        </p:nvPicPr>
        <p:blipFill>
          <a:blip r:embed="rId3" cstate="print"/>
          <a:srcRect l="1574" r="5586"/>
          <a:stretch>
            <a:fillRect/>
          </a:stretch>
        </p:blipFill>
        <p:spPr>
          <a:xfrm>
            <a:off x="4724400" y="3276600"/>
            <a:ext cx="4057185" cy="2819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Customizable Rooms</a:t>
            </a:r>
            <a:endParaRPr lang="en-US" dirty="0"/>
          </a:p>
        </p:txBody>
      </p:sp>
      <p:sp>
        <p:nvSpPr>
          <p:cNvPr id="3" name="Content Placeholder 2"/>
          <p:cNvSpPr>
            <a:spLocks noGrp="1"/>
          </p:cNvSpPr>
          <p:nvPr>
            <p:ph sz="quarter" idx="1"/>
          </p:nvPr>
        </p:nvSpPr>
        <p:spPr/>
        <p:txBody>
          <a:bodyPr/>
          <a:lstStyle/>
          <a:p>
            <a:r>
              <a:rPr lang="en-US" dirty="0" smtClean="0"/>
              <a:t>When making reservations, with the touch of a button a guest will be able to customize the room they will be staying in to appeal to their unique interests and needs</a:t>
            </a:r>
            <a:endParaRPr lang="en-US" dirty="0"/>
          </a:p>
        </p:txBody>
      </p:sp>
      <p:pic>
        <p:nvPicPr>
          <p:cNvPr id="4" name="Picture 3" descr="Room-Layout-Port-Orleans.png"/>
          <p:cNvPicPr>
            <a:picLocks noChangeAspect="1"/>
          </p:cNvPicPr>
          <p:nvPr/>
        </p:nvPicPr>
        <p:blipFill>
          <a:blip r:embed="rId2" cstate="print"/>
          <a:srcRect b="17489"/>
          <a:stretch>
            <a:fillRect/>
          </a:stretch>
        </p:blipFill>
        <p:spPr>
          <a:xfrm>
            <a:off x="1447800" y="3276600"/>
            <a:ext cx="6248400" cy="284580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 Cleaning Rooms</a:t>
            </a:r>
            <a:endParaRPr lang="en-US" dirty="0"/>
          </a:p>
        </p:txBody>
      </p:sp>
      <p:sp>
        <p:nvSpPr>
          <p:cNvPr id="3" name="Content Placeholder 2"/>
          <p:cNvSpPr>
            <a:spLocks noGrp="1"/>
          </p:cNvSpPr>
          <p:nvPr>
            <p:ph sz="quarter" idx="1"/>
          </p:nvPr>
        </p:nvSpPr>
        <p:spPr/>
        <p:txBody>
          <a:bodyPr/>
          <a:lstStyle/>
          <a:p>
            <a:r>
              <a:rPr lang="en-US" dirty="0" smtClean="0"/>
              <a:t>Technology will allow for all rooms to have automatic cleaning features. Simply throw all waste onto the floor and press the self cleaning button on the wall. The floor will disintegrate the trash and the beds will automatically replace the old sheets with new ones.</a:t>
            </a:r>
            <a:endParaRPr lang="en-US" dirty="0"/>
          </a:p>
        </p:txBody>
      </p:sp>
      <p:pic>
        <p:nvPicPr>
          <p:cNvPr id="4" name="Picture 3" descr="messy hotel room.JPG"/>
          <p:cNvPicPr>
            <a:picLocks noChangeAspect="1"/>
          </p:cNvPicPr>
          <p:nvPr/>
        </p:nvPicPr>
        <p:blipFill>
          <a:blip r:embed="rId2" cstate="print"/>
          <a:stretch>
            <a:fillRect/>
          </a:stretch>
        </p:blipFill>
        <p:spPr>
          <a:xfrm>
            <a:off x="3124200" y="3733800"/>
            <a:ext cx="3352800" cy="2514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Fully Automated Kitchens</a:t>
            </a:r>
            <a:endParaRPr lang="en-US" dirty="0"/>
          </a:p>
        </p:txBody>
      </p:sp>
      <p:sp>
        <p:nvSpPr>
          <p:cNvPr id="3" name="Content Placeholder 2"/>
          <p:cNvSpPr>
            <a:spLocks noGrp="1"/>
          </p:cNvSpPr>
          <p:nvPr>
            <p:ph sz="quarter" idx="1"/>
          </p:nvPr>
        </p:nvSpPr>
        <p:spPr/>
        <p:txBody>
          <a:bodyPr/>
          <a:lstStyle/>
          <a:p>
            <a:r>
              <a:rPr lang="en-US" dirty="0" smtClean="0"/>
              <a:t>Each hotel room will come equipped with a fully automated miniature kitchen, which will prepare a variety of delicious, nutritionally balanced meals at the guest’s request</a:t>
            </a:r>
            <a:endParaRPr lang="en-US" dirty="0"/>
          </a:p>
        </p:txBody>
      </p:sp>
      <p:pic>
        <p:nvPicPr>
          <p:cNvPr id="4" name="Picture 3" descr="futuristic kitchen.jpg"/>
          <p:cNvPicPr>
            <a:picLocks noChangeAspect="1"/>
          </p:cNvPicPr>
          <p:nvPr/>
        </p:nvPicPr>
        <p:blipFill>
          <a:blip r:embed="rId2" cstate="print"/>
          <a:stretch>
            <a:fillRect/>
          </a:stretch>
        </p:blipFill>
        <p:spPr>
          <a:xfrm>
            <a:off x="2133600" y="3200400"/>
            <a:ext cx="4933950" cy="30871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Electronic Friendly Bathrooms</a:t>
            </a:r>
            <a:endParaRPr lang="en-US" dirty="0"/>
          </a:p>
        </p:txBody>
      </p:sp>
      <p:sp>
        <p:nvSpPr>
          <p:cNvPr id="3" name="Content Placeholder 2"/>
          <p:cNvSpPr>
            <a:spLocks noGrp="1"/>
          </p:cNvSpPr>
          <p:nvPr>
            <p:ph sz="quarter" idx="1"/>
          </p:nvPr>
        </p:nvSpPr>
        <p:spPr/>
        <p:txBody>
          <a:bodyPr/>
          <a:lstStyle/>
          <a:p>
            <a:r>
              <a:rPr lang="en-US" dirty="0" smtClean="0"/>
              <a:t>The walls of bathrooms will be covered in different gadgets; tablet screens, video game consoles, and televisions, all offering different forms of safe, waterproof entertainment.</a:t>
            </a:r>
            <a:endParaRPr lang="en-US" dirty="0"/>
          </a:p>
        </p:txBody>
      </p:sp>
      <p:pic>
        <p:nvPicPr>
          <p:cNvPr id="4" name="Picture 3" descr="Futuristic-Luxury-Modern-Bathroom-Remodel-Design.jpg"/>
          <p:cNvPicPr>
            <a:picLocks noChangeAspect="1"/>
          </p:cNvPicPr>
          <p:nvPr/>
        </p:nvPicPr>
        <p:blipFill>
          <a:blip r:embed="rId2" cstate="print"/>
          <a:stretch>
            <a:fillRect/>
          </a:stretch>
        </p:blipFill>
        <p:spPr>
          <a:xfrm>
            <a:off x="2590800" y="3276600"/>
            <a:ext cx="3962400" cy="2971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50</TotalTime>
  <Words>235</Words>
  <Application>Microsoft Office PowerPoint</Application>
  <PresentationFormat>On-screen Show (4:3)</PresentationFormat>
  <Paragraphs>14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Civic</vt:lpstr>
      <vt:lpstr>Hotel of the Future</vt:lpstr>
      <vt:lpstr>Automated Staff</vt:lpstr>
      <vt:lpstr>Exotic Locations</vt:lpstr>
      <vt:lpstr>Customizable Rooms</vt:lpstr>
      <vt:lpstr>Self Cleaning Rooms</vt:lpstr>
      <vt:lpstr>Fully Automated Kitchens</vt:lpstr>
      <vt:lpstr>Electronic Friendly Bathrooms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Hotel of the Future</dc:title>
  <dc:creator>Senad</dc:creator>
  <cp:lastModifiedBy>mpstech</cp:lastModifiedBy>
  <cp:revision>8</cp:revision>
  <dcterms:created xsi:type="dcterms:W3CDTF">2014-02-11T23:42:00Z</dcterms:created>
  <dcterms:modified xsi:type="dcterms:W3CDTF">2014-02-24T19:51:20Z</dcterms:modified>
</cp:coreProperties>
</file>